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2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5.05453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arxiv.org/abs/2505.05029" TargetMode="External"/><Relationship Id="rId4" Type="http://schemas.openxmlformats.org/officeDocument/2006/relationships/hyperlink" Target="https://arxiv.org/abs/2505.054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7928" y="2067997"/>
            <a:ext cx="4657891" cy="1704974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D0F97-E429-DBF4-4E91-BFD71D331D30}"/>
              </a:ext>
            </a:extLst>
          </p:cNvPr>
          <p:cNvSpPr txBox="1"/>
          <p:nvPr/>
        </p:nvSpPr>
        <p:spPr>
          <a:xfrm>
            <a:off x="6321742" y="5475097"/>
            <a:ext cx="38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https://arxiv.org/abs/2505.05453</a:t>
            </a:r>
            <a:r>
              <a:rPr lang="en-US" u="sng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7338F-9954-2402-9DA1-812A3D7DC07D}"/>
              </a:ext>
            </a:extLst>
          </p:cNvPr>
          <p:cNvSpPr txBox="1"/>
          <p:nvPr/>
        </p:nvSpPr>
        <p:spPr>
          <a:xfrm>
            <a:off x="6399563" y="5844429"/>
            <a:ext cx="413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https://arxiv.org/abs/2505.05440</a:t>
            </a:r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C4C0-5F30-0F12-3435-439495BBE591}"/>
              </a:ext>
            </a:extLst>
          </p:cNvPr>
          <p:cNvSpPr txBox="1"/>
          <p:nvPr/>
        </p:nvSpPr>
        <p:spPr>
          <a:xfrm>
            <a:off x="6321742" y="5055715"/>
            <a:ext cx="369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https://arxiv.org/abs/2505.05029</a:t>
            </a:r>
            <a:r>
              <a:rPr lang="en-US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12373</TotalTime>
  <Words>66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2022-06-22T01:27:02Z</dcterms:created>
  <dcterms:modified xsi:type="dcterms:W3CDTF">2025-05-10T11:05:43Z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